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</p:sldIdLst>
  <p:sldSz cy="5143500" cx="9144000"/>
  <p:notesSz cx="6858000" cy="9144000"/>
  <p:embeddedFontLst>
    <p:embeddedFont>
      <p:font typeface="Raleway"/>
      <p:regular r:id="rId186"/>
      <p:bold r:id="rId187"/>
      <p:italic r:id="rId188"/>
      <p:boldItalic r:id="rId189"/>
    </p:embeddedFont>
    <p:embeddedFont>
      <p:font typeface="Roboto"/>
      <p:regular r:id="rId190"/>
      <p:bold r:id="rId191"/>
      <p:italic r:id="rId192"/>
      <p:boldItalic r:id="rId193"/>
    </p:embeddedFont>
    <p:embeddedFont>
      <p:font typeface="Lato"/>
      <p:regular r:id="rId194"/>
      <p:bold r:id="rId195"/>
      <p:italic r:id="rId196"/>
      <p:boldItalic r:id="rId1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font" Target="fonts/Roboto-regular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font" Target="fonts/Lato-regular.fntdata"/><Relationship Id="rId43" Type="http://schemas.openxmlformats.org/officeDocument/2006/relationships/slide" Target="slides/slide38.xml"/><Relationship Id="rId193" Type="http://schemas.openxmlformats.org/officeDocument/2006/relationships/font" Target="fonts/Roboto-boldItalic.fntdata"/><Relationship Id="rId46" Type="http://schemas.openxmlformats.org/officeDocument/2006/relationships/slide" Target="slides/slide41.xml"/><Relationship Id="rId192" Type="http://schemas.openxmlformats.org/officeDocument/2006/relationships/font" Target="fonts/Roboto-italic.fntdata"/><Relationship Id="rId45" Type="http://schemas.openxmlformats.org/officeDocument/2006/relationships/slide" Target="slides/slide40.xml"/><Relationship Id="rId191" Type="http://schemas.openxmlformats.org/officeDocument/2006/relationships/font" Target="fonts/Roboto-bold.fntdata"/><Relationship Id="rId48" Type="http://schemas.openxmlformats.org/officeDocument/2006/relationships/slide" Target="slides/slide43.xml"/><Relationship Id="rId187" Type="http://schemas.openxmlformats.org/officeDocument/2006/relationships/font" Target="fonts/Raleway-bold.fntdata"/><Relationship Id="rId47" Type="http://schemas.openxmlformats.org/officeDocument/2006/relationships/slide" Target="slides/slide42.xml"/><Relationship Id="rId186" Type="http://schemas.openxmlformats.org/officeDocument/2006/relationships/font" Target="fonts/Raleway-regular.fntdata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font" Target="fonts/Raleway-boldItalic.fntdata"/><Relationship Id="rId188" Type="http://schemas.openxmlformats.org/officeDocument/2006/relationships/font" Target="fonts/Raleway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97" Type="http://schemas.openxmlformats.org/officeDocument/2006/relationships/font" Target="fonts/Lato-boldItalic.fntdata"/><Relationship Id="rId17" Type="http://schemas.openxmlformats.org/officeDocument/2006/relationships/slide" Target="slides/slide12.xml"/><Relationship Id="rId196" Type="http://schemas.openxmlformats.org/officeDocument/2006/relationships/font" Target="fonts/Lato-italic.fntdata"/><Relationship Id="rId16" Type="http://schemas.openxmlformats.org/officeDocument/2006/relationships/slide" Target="slides/slide11.xml"/><Relationship Id="rId195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dd2f7e4ad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dd2f7e4a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dd2f7e4ad_0_6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dd2f7e4ad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dd2f7e4ad_0_6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dd2f7e4ad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d2f7e4ad_0_6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edd2f7e4ad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dd2f7e4ad_0_6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dd2f7e4ad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dd2f7e4ad_0_6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edd2f7e4ad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dd2f7e4ad_0_7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edd2f7e4ad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dd2f7e4ad_0_7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dd2f7e4ad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dd2f7e4ad_0_7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edd2f7e4a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dd2f7e4ad_0_7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dd2f7e4ad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dd2f7e4ad_0_7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dd2f7e4ad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d2f7e4ad_0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dd2f7e4a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dd2f7e4ad_0_7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dd2f7e4ad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dd2f7e4ad_0_7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edd2f7e4ad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dd2f7e4ad_0_7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dd2f7e4ad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dd2f7e4ad_0_7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edd2f7e4ad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dd2f7e4ad_0_7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dd2f7e4ad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dd2f7e4ad_0_7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dd2f7e4ad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edd2f7e4ad_0_7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edd2f7e4ad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edd2f7e4ad_0_7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edd2f7e4ad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dd2f7e4ad_0_7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edd2f7e4ad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edd2f7e4ad_0_7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edd2f7e4ad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dd2f7e4ad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dd2f7e4a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edd2f7e4ad_0_7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edd2f7e4ad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edd2f7e4ad_0_8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edd2f7e4ad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edd2f7e4ad_0_8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edd2f7e4ad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dd2f7e4ad_0_8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dd2f7e4ad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edd2f7e4ad_0_8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edd2f7e4ad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dd2f7e4ad_0_8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dd2f7e4ad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edd2f7e4ad_0_8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edd2f7e4ad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dd2f7e4ad_0_8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dd2f7e4ad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dd2f7e4ad_0_8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dd2f7e4ad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dd2f7e4ad_0_8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dd2f7e4ad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dd2f7e4ad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dd2f7e4a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edd2f7e4ad_0_8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edd2f7e4ad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dd2f7e4ad_0_8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dd2f7e4ad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edd2f7e4ad_0_8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edd2f7e4ad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edd2f7e4ad_0_8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edd2f7e4ad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edd2f7e4ad_0_8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edd2f7e4ad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edd2f7e4ad_0_8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edd2f7e4ad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edd2f7e4ad_0_8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edd2f7e4ad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dd2f7e4ad_0_9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edd2f7e4ad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dd2f7e4ad_0_9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edd2f7e4ad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dd2f7e4ad_0_9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dd2f7e4ad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d2f7e4ad_0_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dd2f7e4a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edd2f7e4ad_0_9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edd2f7e4ad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edd2f7e4ad_0_9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edd2f7e4ad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dd2f7e4ad_0_9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dd2f7e4ad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edd2f7e4ad_0_10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edd2f7e4ad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edd2f7e4ad_0_10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edd2f7e4ad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edd2f7e4ad_0_10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edd2f7e4ad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dd2f7e4ad_0_10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dd2f7e4ad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dd2f7e4ad_0_10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dd2f7e4ad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edd2f7e4ad_0_10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edd2f7e4ad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edd2f7e4ad_0_1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edd2f7e4ad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dd2f7e4ad_0_1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dd2f7e4a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edd2f7e4ad_0_1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edd2f7e4ad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dd2f7e4ad_0_1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dd2f7e4ad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edd2f7e4ad_0_1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edd2f7e4ad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dd2f7e4ad_0_1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edd2f7e4ad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edd2f7e4ad_0_1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edd2f7e4ad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edd2f7e4ad_0_1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edd2f7e4ad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edd2f7e4ad_0_11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edd2f7e4ad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edd2f7e4ad_0_1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edd2f7e4ad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edd2f7e4ad_0_1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edd2f7e4ad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edd2f7e4ad_0_1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edd2f7e4ad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d2f7e4ad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dd2f7e4a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edd2f7e4ad_0_1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edd2f7e4ad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dd2f7e4ad_0_12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dd2f7e4ad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edd2f7e4ad_0_12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edd2f7e4ad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d2f7e4ad_0_12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d2f7e4ad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dd2f7e4ad_0_12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edd2f7e4ad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edd2f7e4ad_0_12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edd2f7e4ad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edd2f7e4ad_0_1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edd2f7e4ad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edd2f7e4ad_0_12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edd2f7e4ad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edd2f7e4ad_0_1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edd2f7e4ad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dd2f7e4ad_0_1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dd2f7e4ad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d2f7e4ad_0_1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dd2f7e4a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edd2f7e4ad_0_12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edd2f7e4ad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edd2f7e4ad_0_12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edd2f7e4ad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edd2f7e4ad_0_12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edd2f7e4ad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edd2f7e4ad_0_1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edd2f7e4ad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edd2f7e4ad_0_12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edd2f7e4ad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edd2f7e4ad_0_12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edd2f7e4ad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edd2f7e4ad_0_12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edd2f7e4ad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edd2f7e4ad_0_13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edd2f7e4ad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edd2f7e4ad_0_1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edd2f7e4ad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edd2f7e4ad_0_13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edd2f7e4ad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dd2f7e4ad_0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dd2f7e4a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edd2f7e4ad_0_13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edd2f7e4ad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dd2f7e4ad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dd2f7e4a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dd2f7e4ad_0_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dd2f7e4a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d2f7e4ad_0_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dd2f7e4a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d2f7e4ad_0_2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d2f7e4a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dd2f7e4ad_0_2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dd2f7e4a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dd2f7e4ad_0_2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dd2f7e4a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dd2f7e4ad_0_2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dd2f7e4a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dd2f7e4ad_0_2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dd2f7e4a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dd2f7e4ad_0_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dd2f7e4a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dd2f7e4ad_0_2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dd2f7e4a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dd2f7e4ad_0_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dd2f7e4a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dd2f7e4ad_0_2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dd2f7e4ad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dd2f7e4ad_0_2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dd2f7e4a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dd2f7e4ad_0_2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dd2f7e4a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dd2f7e4ad_0_2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dd2f7e4a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dd2f7e4ad_0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dd2f7e4a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dd2f7e4ad_0_2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dd2f7e4a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d2f7e4ad_0_2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d2f7e4a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dd2f7e4ad_0_2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dd2f7e4a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dd2f7e4ad_0_3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dd2f7e4a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d2f7e4ad_0_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dd2f7e4a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dd2f7e4ad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dd2f7e4a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dd2f7e4ad_0_3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dd2f7e4a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dd2f7e4ad_0_3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dd2f7e4a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dd2f7e4ad_0_3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dd2f7e4a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dd2f7e4ad_0_3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dd2f7e4a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dd2f7e4ad_0_3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dd2f7e4a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dd2f7e4ad_0_3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dd2f7e4a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dd2f7e4ad_0_3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dd2f7e4a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dd2f7e4ad_0_3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dd2f7e4a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d2f7e4ad_0_3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d2f7e4a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dd2f7e4ad_0_3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dd2f7e4ad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dd2f7e4ad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dd2f7e4a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dd2f7e4ad_0_3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dd2f7e4a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dd2f7e4ad_0_3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dd2f7e4a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dd2f7e4ad_0_3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dd2f7e4a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d2f7e4ad_0_3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dd2f7e4ad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dd2f7e4ad_0_3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dd2f7e4a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dd2f7e4ad_0_4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dd2f7e4a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dd2f7e4ad_0_4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dd2f7e4ad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dd2f7e4ad_0_4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dd2f7e4ad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dd2f7e4ad_0_4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dd2f7e4a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dd2f7e4ad_0_4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dd2f7e4a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d2f7e4ad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dd2f7e4a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dd2f7e4ad_0_4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dd2f7e4ad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dd2f7e4ad_0_4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dd2f7e4ad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dd2f7e4ad_0_4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dd2f7e4ad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dd2f7e4ad_0_4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dd2f7e4a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dd2f7e4ad_0_4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dd2f7e4ad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dd2f7e4ad_0_4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dd2f7e4ad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dd2f7e4ad_0_4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dd2f7e4a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dd2f7e4ad_0_4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dd2f7e4a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dd2f7e4ad_0_4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dd2f7e4ad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dd2f7e4ad_0_4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dd2f7e4ad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dd2f7e4ad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dd2f7e4a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dd2f7e4ad_0_4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dd2f7e4a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dd2f7e4ad_0_5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edd2f7e4ad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edd2f7e4ad_0_5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edd2f7e4ad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edd2f7e4ad_0_5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edd2f7e4ad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dd2f7e4ad_0_5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dd2f7e4ad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dd2f7e4ad_0_5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dd2f7e4ad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dd2f7e4ad_0_5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dd2f7e4a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dd2f7e4ad_0_5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dd2f7e4ad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dd2f7e4ad_0_5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dd2f7e4a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dd2f7e4ad_0_5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dd2f7e4ad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d2f7e4ad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dd2f7e4a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dd2f7e4ad_0_5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dd2f7e4a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dd2f7e4ad_0_5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dd2f7e4ad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dd2f7e4ad_0_5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dd2f7e4ad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dd2f7e4ad_0_5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dd2f7e4ad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dd2f7e4ad_0_5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dd2f7e4ad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dd2f7e4ad_0_5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dd2f7e4ad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dd2f7e4ad_0_5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edd2f7e4a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dd2f7e4ad_0_5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dd2f7e4ad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edd2f7e4ad_0_6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edd2f7e4ad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dd2f7e4ad_0_6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dd2f7e4ad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dd2f7e4ad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dd2f7e4a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dd2f7e4ad_0_6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dd2f7e4ad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dd2f7e4ad_0_6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dd2f7e4ad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dd2f7e4ad_0_6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dd2f7e4a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dd2f7e4ad_0_6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dd2f7e4ad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dd2f7e4ad_0_6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dd2f7e4a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edd2f7e4ad_0_6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edd2f7e4a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dd2f7e4ad_0_6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edd2f7e4ad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dd2f7e4ad_0_6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edd2f7e4a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dd2f7e4ad_0_6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dd2f7e4ad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d2f7e4ad_0_6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dd2f7e4a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1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2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37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3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3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3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34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43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3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38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4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4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46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42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5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4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44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5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48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50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51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5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57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55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Essentials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SGU IT Semester 1 - Web Design Fundamental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50" y="1765425"/>
            <a:ext cx="7363400" cy="33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112"/>
          <p:cNvPicPr preferRelativeResize="0"/>
          <p:nvPr/>
        </p:nvPicPr>
        <p:blipFill rotWithShape="1">
          <a:blip r:embed="rId3">
            <a:alphaModFix/>
          </a:blip>
          <a:srcRect b="0" l="0" r="13644" t="0"/>
          <a:stretch/>
        </p:blipFill>
        <p:spPr>
          <a:xfrm>
            <a:off x="685800" y="2006250"/>
            <a:ext cx="7632952" cy="15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06250"/>
            <a:ext cx="8839204" cy="284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99081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377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826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67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25" y="1991525"/>
            <a:ext cx="8839204" cy="230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85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33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2274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291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63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90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006250"/>
            <a:ext cx="8839204" cy="290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1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128"/>
          <p:cNvPicPr preferRelativeResize="0"/>
          <p:nvPr/>
        </p:nvPicPr>
        <p:blipFill rotWithShape="1">
          <a:blip r:embed="rId3">
            <a:alphaModFix/>
          </a:blip>
          <a:srcRect b="0" l="0" r="12518" t="0"/>
          <a:stretch/>
        </p:blipFill>
        <p:spPr>
          <a:xfrm>
            <a:off x="685800" y="2006250"/>
            <a:ext cx="7732352" cy="16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908116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13" y="521675"/>
            <a:ext cx="7930573" cy="44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169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9730" t="0"/>
          <a:stretch/>
        </p:blipFill>
        <p:spPr>
          <a:xfrm>
            <a:off x="685800" y="2006250"/>
            <a:ext cx="7979274" cy="28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42767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157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573599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114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5" y="567350"/>
            <a:ext cx="7360952" cy="44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Borders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Borders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138"/>
          <p:cNvPicPr preferRelativeResize="0"/>
          <p:nvPr/>
        </p:nvPicPr>
        <p:blipFill rotWithShape="1">
          <a:blip r:embed="rId3">
            <a:alphaModFix/>
          </a:blip>
          <a:srcRect b="0" l="0" r="12510" t="5168"/>
          <a:stretch/>
        </p:blipFill>
        <p:spPr>
          <a:xfrm>
            <a:off x="762000" y="2085225"/>
            <a:ext cx="7733601" cy="14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Borders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31216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Borders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5" name="Google Shape;83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116385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Borders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660148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5802" t="0"/>
          <a:stretch/>
        </p:blipFill>
        <p:spPr>
          <a:xfrm>
            <a:off x="699975" y="1976775"/>
            <a:ext cx="8326124" cy="23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Borders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7" name="Google Shape;84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55620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Borders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70794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Sizes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Sizes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783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Sizes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0" name="Google Shape;87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75" y="520101"/>
            <a:ext cx="6773750" cy="447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Sizes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75" y="523150"/>
            <a:ext cx="7080899" cy="44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Sizes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537876"/>
            <a:ext cx="6509773" cy="44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429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556230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8079" t="0"/>
          <a:stretch/>
        </p:blipFill>
        <p:spPr>
          <a:xfrm>
            <a:off x="702500" y="1976775"/>
            <a:ext cx="8124677" cy="23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562371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132995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7" name="Google Shape;91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1894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3" name="Google Shape;92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091620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9" name="Google Shape;92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119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42767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06250"/>
            <a:ext cx="8839204" cy="73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Padding &amp; Spacing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Padding &amp; Spacing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p160"/>
          <p:cNvPicPr preferRelativeResize="0"/>
          <p:nvPr/>
        </p:nvPicPr>
        <p:blipFill rotWithShape="1">
          <a:blip r:embed="rId3">
            <a:alphaModFix/>
          </a:blip>
          <a:srcRect b="0" l="0" r="13013" t="0"/>
          <a:stretch/>
        </p:blipFill>
        <p:spPr>
          <a:xfrm>
            <a:off x="685800" y="2006250"/>
            <a:ext cx="7688699" cy="29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Padding &amp; Spacing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609823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0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Padding &amp; Spacing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4" name="Google Shape;96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83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Padding &amp; Spacing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172426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Colspan &amp; Rowspan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Colspan &amp; Rowspan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06250"/>
            <a:ext cx="8839204" cy="264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Colspan &amp; Rowspan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7" name="Google Shape;98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537499"/>
            <a:ext cx="7488476" cy="44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Colspan &amp; Rowspan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3" name="Google Shape;99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545249"/>
            <a:ext cx="7945124" cy="44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Lists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169"/>
          <p:cNvPicPr preferRelativeResize="0"/>
          <p:nvPr/>
        </p:nvPicPr>
        <p:blipFill rotWithShape="1">
          <a:blip r:embed="rId3">
            <a:alphaModFix/>
          </a:blip>
          <a:srcRect b="0" l="0" r="10482" t="0"/>
          <a:stretch/>
        </p:blipFill>
        <p:spPr>
          <a:xfrm>
            <a:off x="685800" y="2006250"/>
            <a:ext cx="7912950" cy="16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35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6" name="Google Shape;1016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316974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7978" t="0"/>
          <a:stretch/>
        </p:blipFill>
        <p:spPr>
          <a:xfrm>
            <a:off x="685800" y="2006250"/>
            <a:ext cx="8134001" cy="217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339666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Unordered Lists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Unordered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3" name="Google Shape;1033;p174"/>
          <p:cNvPicPr preferRelativeResize="0"/>
          <p:nvPr/>
        </p:nvPicPr>
        <p:blipFill rotWithShape="1">
          <a:blip r:embed="rId3">
            <a:alphaModFix/>
          </a:blip>
          <a:srcRect b="0" l="0" r="12671" t="0"/>
          <a:stretch/>
        </p:blipFill>
        <p:spPr>
          <a:xfrm>
            <a:off x="762000" y="2006250"/>
            <a:ext cx="7718851" cy="14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Unordered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9" name="Google Shape;1039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38542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Unordered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5" name="Google Shape;104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42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Unordered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1" name="Google Shape;1051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6455096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Unordered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6441492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Unordered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6162273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Unordered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115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Unordered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00" y="542626"/>
            <a:ext cx="5602202" cy="447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429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6" name="Google Shape;1086;p183"/>
          <p:cNvPicPr preferRelativeResize="0"/>
          <p:nvPr/>
        </p:nvPicPr>
        <p:blipFill rotWithShape="1">
          <a:blip r:embed="rId3">
            <a:alphaModFix/>
          </a:blip>
          <a:srcRect b="0" l="0" r="11087" t="0"/>
          <a:stretch/>
        </p:blipFill>
        <p:spPr>
          <a:xfrm>
            <a:off x="762000" y="2006250"/>
            <a:ext cx="7858852" cy="15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26077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61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06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03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6" name="Google Shape;1116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0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04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0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4" name="Google Shape;113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90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7893" t="0"/>
          <a:stretch/>
        </p:blipFill>
        <p:spPr>
          <a:xfrm>
            <a:off x="685800" y="2006250"/>
            <a:ext cx="8141373" cy="22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Ordered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0" name="Google Shape;1140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611909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7227" t="0"/>
          <a:stretch/>
        </p:blipFill>
        <p:spPr>
          <a:xfrm>
            <a:off x="685800" y="2006250"/>
            <a:ext cx="8200300" cy="25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0" l="0" r="8475" t="0"/>
          <a:stretch/>
        </p:blipFill>
        <p:spPr>
          <a:xfrm>
            <a:off x="685800" y="2006250"/>
            <a:ext cx="8089774" cy="21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50" y="572250"/>
            <a:ext cx="7945298" cy="44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50" y="2006250"/>
            <a:ext cx="807526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25" y="1991525"/>
            <a:ext cx="8839204" cy="18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Headings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Headings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03100"/>
            <a:ext cx="540492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Headings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0" y="1853850"/>
            <a:ext cx="6482478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Headings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0" l="0" r="8809" t="0"/>
          <a:stretch/>
        </p:blipFill>
        <p:spPr>
          <a:xfrm>
            <a:off x="685800" y="2006250"/>
            <a:ext cx="8060324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Headings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7561" t="0"/>
          <a:stretch/>
        </p:blipFill>
        <p:spPr>
          <a:xfrm>
            <a:off x="685800" y="2006250"/>
            <a:ext cx="8170849" cy="2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Paragraphs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Introduction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74600"/>
            <a:ext cx="8839204" cy="2127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Paragraphs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3">
            <a:alphaModFix/>
          </a:blip>
          <a:srcRect b="0" l="0" r="16149" t="0"/>
          <a:stretch/>
        </p:blipFill>
        <p:spPr>
          <a:xfrm>
            <a:off x="685800" y="2006250"/>
            <a:ext cx="7411901" cy="13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Paragraphs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3">
            <a:alphaModFix/>
          </a:blip>
          <a:srcRect b="0" l="0" r="8315" t="0"/>
          <a:stretch/>
        </p:blipFill>
        <p:spPr>
          <a:xfrm>
            <a:off x="685800" y="2006250"/>
            <a:ext cx="8104525" cy="26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Paragraphs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75" y="589449"/>
            <a:ext cx="7473951" cy="43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Paragraphs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53850"/>
            <a:ext cx="7550039" cy="31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Paragraphs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 rotWithShape="1">
          <a:blip r:embed="rId3">
            <a:alphaModFix/>
          </a:blip>
          <a:srcRect b="0" l="0" r="8147" t="0"/>
          <a:stretch/>
        </p:blipFill>
        <p:spPr>
          <a:xfrm>
            <a:off x="685800" y="2006250"/>
            <a:ext cx="8119250" cy="29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Paragraphs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7622164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Paragraphs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694656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 rotWithShape="1">
          <a:blip r:embed="rId3">
            <a:alphaModFix/>
          </a:blip>
          <a:srcRect b="0" l="0" r="11730" t="0"/>
          <a:stretch/>
        </p:blipFill>
        <p:spPr>
          <a:xfrm>
            <a:off x="685800" y="2006250"/>
            <a:ext cx="7802424" cy="14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3">
            <a:alphaModFix/>
          </a:blip>
          <a:srcRect b="0" l="0" r="11925" t="0"/>
          <a:stretch/>
        </p:blipFill>
        <p:spPr>
          <a:xfrm>
            <a:off x="762000" y="2006250"/>
            <a:ext cx="7785175" cy="24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Introduction</a:t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52" y="1776700"/>
            <a:ext cx="8342912" cy="333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4789475" y="1806638"/>
            <a:ext cx="4244100" cy="327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" sz="12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declaration defines that this document is an HTML5 document</a:t>
            </a:r>
            <a:endParaRPr sz="11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" sz="12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element is the root element of an HTML page</a:t>
            </a:r>
            <a:endParaRPr sz="11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" sz="12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element contains meta information about the HTML page</a:t>
            </a:r>
            <a:endParaRPr sz="11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" sz="12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element specifies a title for the HTML page (which is shown in the browser's title bar or in the page's tab)</a:t>
            </a:r>
            <a:endParaRPr sz="11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" sz="12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element defines the document's body, and is a container for all the visible contents, such as headings, paragraphs, images, hyperlinks, tables, lists, etc.</a:t>
            </a:r>
            <a:endParaRPr sz="11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" sz="12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element defines a large heading</a:t>
            </a:r>
            <a:endParaRPr sz="11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" sz="12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element defines a paragraph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2"/>
          <p:cNvPicPr preferRelativeResize="0"/>
          <p:nvPr/>
        </p:nvPicPr>
        <p:blipFill rotWithShape="1">
          <a:blip r:embed="rId3">
            <a:alphaModFix/>
          </a:blip>
          <a:srcRect b="0" l="0" r="8642" t="0"/>
          <a:stretch/>
        </p:blipFill>
        <p:spPr>
          <a:xfrm>
            <a:off x="685800" y="2006250"/>
            <a:ext cx="8075049" cy="23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096655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b="0" l="0" r="10674" t="0"/>
          <a:stretch/>
        </p:blipFill>
        <p:spPr>
          <a:xfrm>
            <a:off x="762000" y="2006250"/>
            <a:ext cx="7895700" cy="24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 rotWithShape="1">
          <a:blip r:embed="rId3">
            <a:alphaModFix/>
          </a:blip>
          <a:srcRect b="0" l="0" r="11894" t="0"/>
          <a:stretch/>
        </p:blipFill>
        <p:spPr>
          <a:xfrm>
            <a:off x="685800" y="2006250"/>
            <a:ext cx="7787699" cy="24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6"/>
          <p:cNvPicPr preferRelativeResize="0"/>
          <p:nvPr/>
        </p:nvPicPr>
        <p:blipFill rotWithShape="1">
          <a:blip r:embed="rId3">
            <a:alphaModFix/>
          </a:blip>
          <a:srcRect b="0" l="0" r="10144" t="0"/>
          <a:stretch/>
        </p:blipFill>
        <p:spPr>
          <a:xfrm>
            <a:off x="685800" y="2006250"/>
            <a:ext cx="7942426" cy="24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7"/>
          <p:cNvPicPr preferRelativeResize="0"/>
          <p:nvPr/>
        </p:nvPicPr>
        <p:blipFill rotWithShape="1">
          <a:blip r:embed="rId3">
            <a:alphaModFix/>
          </a:blip>
          <a:srcRect b="0" l="0" r="8558" t="0"/>
          <a:stretch/>
        </p:blipFill>
        <p:spPr>
          <a:xfrm>
            <a:off x="685800" y="2006250"/>
            <a:ext cx="8082427" cy="24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8"/>
          <p:cNvPicPr preferRelativeResize="0"/>
          <p:nvPr/>
        </p:nvPicPr>
        <p:blipFill rotWithShape="1">
          <a:blip r:embed="rId3">
            <a:alphaModFix/>
          </a:blip>
          <a:srcRect b="0" l="0" r="9649" t="0"/>
          <a:stretch/>
        </p:blipFill>
        <p:spPr>
          <a:xfrm>
            <a:off x="685800" y="2006250"/>
            <a:ext cx="7986627" cy="24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179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141325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Introduction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00" y="2006250"/>
            <a:ext cx="8839204" cy="246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75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646191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980385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 rotWithShape="1">
          <a:blip r:embed="rId3">
            <a:alphaModFix/>
          </a:blip>
          <a:srcRect b="0" l="0" r="14339" t="0"/>
          <a:stretch/>
        </p:blipFill>
        <p:spPr>
          <a:xfrm>
            <a:off x="762000" y="2006250"/>
            <a:ext cx="7571502" cy="23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296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33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31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46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37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00" y="1986675"/>
            <a:ext cx="714967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Introduction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1894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Comments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73"/>
          <p:cNvPicPr preferRelativeResize="0"/>
          <p:nvPr/>
        </p:nvPicPr>
        <p:blipFill rotWithShape="1">
          <a:blip r:embed="rId3">
            <a:alphaModFix/>
          </a:blip>
          <a:srcRect b="0" l="0" r="14148" t="0"/>
          <a:stretch/>
        </p:blipFill>
        <p:spPr>
          <a:xfrm>
            <a:off x="685800" y="2006250"/>
            <a:ext cx="7588751" cy="15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68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35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05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Colors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Colors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78"/>
          <p:cNvPicPr preferRelativeResize="0"/>
          <p:nvPr/>
        </p:nvPicPr>
        <p:blipFill rotWithShape="1">
          <a:blip r:embed="rId3">
            <a:alphaModFix/>
          </a:blip>
          <a:srcRect b="0" l="0" r="13382" t="0"/>
          <a:stretch/>
        </p:blipFill>
        <p:spPr>
          <a:xfrm>
            <a:off x="762000" y="2006250"/>
            <a:ext cx="7656151" cy="15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Colors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53850"/>
            <a:ext cx="8197801" cy="28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Colors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373916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Colors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41866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8" y="591550"/>
            <a:ext cx="7429524" cy="44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Colors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670282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Colors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63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Colors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155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Colors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8839204" cy="2291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87"/>
          <p:cNvPicPr preferRelativeResize="0"/>
          <p:nvPr/>
        </p:nvPicPr>
        <p:blipFill rotWithShape="1">
          <a:blip r:embed="rId3">
            <a:alphaModFix/>
          </a:blip>
          <a:srcRect b="0" l="0" r="11559" t="0"/>
          <a:stretch/>
        </p:blipFill>
        <p:spPr>
          <a:xfrm>
            <a:off x="685800" y="2006250"/>
            <a:ext cx="7817149" cy="18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06250"/>
            <a:ext cx="8839204" cy="2127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1929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38542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613" y="536150"/>
            <a:ext cx="7466373" cy="44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Elements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0" y="677874"/>
            <a:ext cx="8698701" cy="41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9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481550"/>
            <a:ext cx="5955876" cy="447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38542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973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377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Styles -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623772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100"/>
          <p:cNvPicPr preferRelativeResize="0"/>
          <p:nvPr/>
        </p:nvPicPr>
        <p:blipFill rotWithShape="1">
          <a:blip r:embed="rId3">
            <a:alphaModFix/>
          </a:blip>
          <a:srcRect b="0" l="0" r="10394" t="0"/>
          <a:stretch/>
        </p:blipFill>
        <p:spPr>
          <a:xfrm>
            <a:off x="685800" y="2006250"/>
            <a:ext cx="7920323" cy="14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10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34" y="1895725"/>
            <a:ext cx="689174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157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61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174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676213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06250"/>
            <a:ext cx="763167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61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25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51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06250"/>
            <a:ext cx="8839204" cy="242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Images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